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7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17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2358" y="2420701"/>
            <a:ext cx="7106908" cy="3965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42266" y="6333583"/>
            <a:ext cx="13688198" cy="238673"/>
            <a:chOff x="2642266" y="6333583"/>
            <a:chExt cx="13688198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266" y="6333583"/>
              <a:ext cx="13688198" cy="2386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62268" y="7714834"/>
            <a:ext cx="2113206" cy="1067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4524" y="0"/>
            <a:ext cx="7330008" cy="6452919"/>
            <a:chOff x="11034524" y="0"/>
            <a:chExt cx="7330008" cy="6452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4524" y="0"/>
              <a:ext cx="7330008" cy="6452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46" y="840758"/>
            <a:ext cx="5111686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5436" y="1591096"/>
            <a:ext cx="5760070" cy="7989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5447" y="3865714"/>
            <a:ext cx="4079833" cy="4196734"/>
            <a:chOff x="7275447" y="3865714"/>
            <a:chExt cx="4079833" cy="41967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5447" y="3865714"/>
              <a:ext cx="4079833" cy="4196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38" y="6299724"/>
            <a:ext cx="4214730" cy="3886447"/>
            <a:chOff x="1649438" y="6299724"/>
            <a:chExt cx="4214730" cy="38864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38" y="6299724"/>
              <a:ext cx="4214730" cy="3886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1316" y="2057143"/>
            <a:ext cx="4008941" cy="3921314"/>
            <a:chOff x="1721316" y="2057143"/>
            <a:chExt cx="4008941" cy="3921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316" y="2057143"/>
              <a:ext cx="4008941" cy="3921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1822492"/>
            <a:ext cx="3832373" cy="1390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29257" y="3490067"/>
            <a:ext cx="6936305" cy="164392"/>
            <a:chOff x="10629257" y="3490067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9257" y="3490067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7353" y="5022677"/>
            <a:ext cx="7785971" cy="2123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3987" y="3654459"/>
            <a:ext cx="9265270" cy="5125468"/>
            <a:chOff x="1363987" y="3654459"/>
            <a:chExt cx="9265270" cy="51254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987" y="3654459"/>
              <a:ext cx="9265270" cy="5125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1415444"/>
            <a:ext cx="4688957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9333" y="3122434"/>
            <a:ext cx="6936305" cy="164392"/>
            <a:chOff x="10989333" y="3122434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9333" y="3122434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7430" y="5022677"/>
            <a:ext cx="7272792" cy="1340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64" y="3021052"/>
            <a:ext cx="7740173" cy="6391171"/>
            <a:chOff x="1571164" y="3021052"/>
            <a:chExt cx="7740173" cy="63911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64" y="3021052"/>
              <a:ext cx="7740173" cy="6391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46" y="1603309"/>
            <a:ext cx="414246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9333" y="3341612"/>
            <a:ext cx="6936305" cy="164392"/>
            <a:chOff x="10989333" y="3341612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9333" y="3341612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90556" y="4073820"/>
            <a:ext cx="7345424" cy="4022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38" y="4079742"/>
            <a:ext cx="9053832" cy="3946134"/>
            <a:chOff x="1649438" y="4079742"/>
            <a:chExt cx="9053832" cy="3946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38" y="4079742"/>
              <a:ext cx="9053832" cy="3946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1248176"/>
            <a:ext cx="4472029" cy="1390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3004" y="4911778"/>
            <a:ext cx="7290111" cy="2123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3298460"/>
            <a:ext cx="8057038" cy="5265519"/>
            <a:chOff x="1649442" y="3298460"/>
            <a:chExt cx="8057038" cy="52655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3298460"/>
              <a:ext cx="8057038" cy="526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8289" y="4382642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74363" y="3107743"/>
            <a:ext cx="9078820" cy="176419"/>
            <a:chOff x="7374363" y="3107743"/>
            <a:chExt cx="9078820" cy="1764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4363" y="3107743"/>
              <a:ext cx="9078820" cy="1764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2763" y="4123411"/>
            <a:ext cx="8880213" cy="2123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151" y="840758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3" name="tran1_Trim">
            <a:hlinkClick r:id="" action="ppaction://media"/>
            <a:extLst>
              <a:ext uri="{FF2B5EF4-FFF2-40B4-BE49-F238E27FC236}">
                <a16:creationId xmlns:a16="http://schemas.microsoft.com/office/drawing/2014/main" id="{D4F7D638-EB6E-406A-B26C-5619F6EF9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767" y="2753917"/>
            <a:ext cx="7928203" cy="6137964"/>
          </a:xfrm>
          <a:prstGeom prst="rect">
            <a:avLst/>
          </a:prstGeom>
        </p:spPr>
      </p:pic>
      <p:pic>
        <p:nvPicPr>
          <p:cNvPr id="5" name="tran2_Trim">
            <a:hlinkClick r:id="" action="ppaction://media"/>
            <a:extLst>
              <a:ext uri="{FF2B5EF4-FFF2-40B4-BE49-F238E27FC236}">
                <a16:creationId xmlns:a16="http://schemas.microsoft.com/office/drawing/2014/main" id="{538849E5-38DF-4D41-9414-4301840CD7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50469" y="2725977"/>
            <a:ext cx="7928204" cy="6137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151" y="840758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realmadrid">
            <a:hlinkClick r:id="" action="ppaction://media"/>
            <a:extLst>
              <a:ext uri="{FF2B5EF4-FFF2-40B4-BE49-F238E27FC236}">
                <a16:creationId xmlns:a16="http://schemas.microsoft.com/office/drawing/2014/main" id="{7CF84E31-94B8-4DE1-A722-A6222EB70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70375" y="2717035"/>
            <a:ext cx="7968480" cy="6169146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E0DB0E17-4488-4BE4-BE8B-5937E145EA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" y="2717035"/>
            <a:ext cx="7968480" cy="6169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9C9341-1D1D-629E-350D-53F1E085DEC8}"/>
              </a:ext>
            </a:extLst>
          </p:cNvPr>
          <p:cNvSpPr txBox="1"/>
          <p:nvPr/>
        </p:nvSpPr>
        <p:spPr>
          <a:xfrm>
            <a:off x="990600" y="9182100"/>
            <a:ext cx="796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방탄소년단과 같은 경우에는 앞머리가 가려져 있어서 정확하게 판단하기에는 어려움이 있음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8194" y="840758"/>
            <a:ext cx="3839327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8371" y="2357306"/>
            <a:ext cx="14849193" cy="61052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1212" y="-1364155"/>
            <a:ext cx="8504228" cy="10759482"/>
            <a:chOff x="8371212" y="-1364155"/>
            <a:chExt cx="8504228" cy="1075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1212" y="-1364155"/>
              <a:ext cx="8504228" cy="1075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974" y="4690082"/>
            <a:ext cx="6357657" cy="2440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455" y="6409773"/>
            <a:ext cx="9695083" cy="238673"/>
            <a:chOff x="-359455" y="6409773"/>
            <a:chExt cx="9695083" cy="238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455" y="6409773"/>
              <a:ext cx="9695083" cy="238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1096" y="3863565"/>
            <a:ext cx="3676290" cy="35559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7775" y="2869303"/>
            <a:ext cx="2571044" cy="8991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002" y="3508982"/>
            <a:ext cx="2886019" cy="4441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79558" y="3031392"/>
            <a:ext cx="6009419" cy="135988"/>
            <a:chOff x="10379558" y="3031392"/>
            <a:chExt cx="6009419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9558" y="3031392"/>
              <a:ext cx="6009419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67569"/>
            <a:ext cx="18795181" cy="51134"/>
            <a:chOff x="0" y="667569"/>
            <a:chExt cx="18795181" cy="51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7569"/>
              <a:ext cx="18795181" cy="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2079144"/>
            <a:ext cx="2975782" cy="2259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3792" y="3062772"/>
            <a:ext cx="6945960" cy="9498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8122" y="1530646"/>
            <a:ext cx="10985280" cy="1084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6622" y="3261416"/>
            <a:ext cx="7843291" cy="5403440"/>
            <a:chOff x="9516622" y="3261416"/>
            <a:chExt cx="7843291" cy="5403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6622" y="3261416"/>
              <a:ext cx="7843291" cy="5403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534" y="4798239"/>
            <a:ext cx="6054262" cy="2067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2095" y="3783163"/>
            <a:ext cx="3192714" cy="1390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07387" y="2473802"/>
            <a:ext cx="6998183" cy="135988"/>
            <a:chOff x="8307387" y="2473802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7387" y="2473802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5487" y="3062772"/>
            <a:ext cx="7467243" cy="1732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5483" y="5392599"/>
            <a:ext cx="9219912" cy="1340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9495" y="1547765"/>
            <a:ext cx="7335186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3638" y="3025628"/>
            <a:ext cx="10492542" cy="5097792"/>
            <a:chOff x="6993638" y="3025628"/>
            <a:chExt cx="10492542" cy="50977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638" y="3025628"/>
              <a:ext cx="10492542" cy="50977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55" y="3885800"/>
            <a:ext cx="3635589" cy="22743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1432804"/>
            <a:ext cx="5333469" cy="1390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1257352"/>
            <a:ext cx="6998183" cy="135988"/>
            <a:chOff x="9455000" y="1257352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1257352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792" y="1810087"/>
            <a:ext cx="7377271" cy="94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42" y="3062744"/>
            <a:ext cx="6171429" cy="5633917"/>
            <a:chOff x="1649442" y="3062744"/>
            <a:chExt cx="6171429" cy="56339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42" y="3062744"/>
              <a:ext cx="6171429" cy="563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7531" y="3014792"/>
            <a:ext cx="5273120" cy="5633917"/>
            <a:chOff x="10317531" y="3014792"/>
            <a:chExt cx="5273120" cy="56339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531" y="3014792"/>
              <a:ext cx="5273120" cy="5633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4232" y="2480823"/>
            <a:ext cx="3053659" cy="2259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3096" y="3048397"/>
            <a:ext cx="4973997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68147" y="5846942"/>
            <a:ext cx="2948313" cy="2634986"/>
            <a:chOff x="13568147" y="5846942"/>
            <a:chExt cx="2948313" cy="2634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147" y="5846942"/>
              <a:ext cx="2948313" cy="26349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0585" y="6030984"/>
            <a:ext cx="1529150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1732" y="5553898"/>
            <a:ext cx="3680912" cy="2627263"/>
            <a:chOff x="2081732" y="5553898"/>
            <a:chExt cx="3680912" cy="26272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81732" y="5553898"/>
              <a:ext cx="3680912" cy="2627263"/>
              <a:chOff x="2081732" y="5553898"/>
              <a:chExt cx="3680912" cy="26272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81732" y="5553898"/>
                <a:ext cx="3680912" cy="26272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4824" y="6086062"/>
              <a:ext cx="1449606" cy="15237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2849" y="7218077"/>
              <a:ext cx="1759922" cy="50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4107" y="5846942"/>
            <a:ext cx="3680912" cy="2637987"/>
            <a:chOff x="5914107" y="5846942"/>
            <a:chExt cx="3680912" cy="26379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14107" y="5846942"/>
              <a:ext cx="3680912" cy="2637987"/>
              <a:chOff x="5914107" y="5846942"/>
              <a:chExt cx="3680912" cy="26379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14107" y="5846942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9797" y="6072292"/>
              <a:ext cx="1521574" cy="15237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2782" y="7218077"/>
              <a:ext cx="1876744" cy="50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2712" y="5553898"/>
            <a:ext cx="3680912" cy="2637987"/>
            <a:chOff x="9732712" y="5553898"/>
            <a:chExt cx="3680912" cy="26379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32712" y="5553898"/>
              <a:ext cx="3680912" cy="2637987"/>
              <a:chOff x="9732712" y="5553898"/>
              <a:chExt cx="3680912" cy="26379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32712" y="5553898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5589" y="6030984"/>
              <a:ext cx="1520762" cy="15237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2382" y="7218077"/>
              <a:ext cx="2033183" cy="5079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3620" y="7218077"/>
            <a:ext cx="1759922" cy="5079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2310728"/>
            <a:ext cx="4688943" cy="13905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792" y="3062773"/>
            <a:ext cx="8006105" cy="1732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1952" y="5876011"/>
            <a:ext cx="13186067" cy="3342211"/>
            <a:chOff x="1821952" y="5876011"/>
            <a:chExt cx="13186067" cy="33422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952" y="5876011"/>
              <a:ext cx="13186067" cy="334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</Words>
  <Application>Microsoft Office PowerPoint</Application>
  <PresentationFormat>사용자 지정</PresentationFormat>
  <Paragraphs>1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Cassandra Burns</cp:lastModifiedBy>
  <cp:revision>10</cp:revision>
  <dcterms:created xsi:type="dcterms:W3CDTF">2022-01-10T11:41:38Z</dcterms:created>
  <dcterms:modified xsi:type="dcterms:W3CDTF">2022-06-19T02:34:26Z</dcterms:modified>
</cp:coreProperties>
</file>